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19" r:id="rId55"/>
    <p:sldId id="318" r:id="rId56"/>
    <p:sldId id="320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7"/>
    <p:restoredTop sz="79424"/>
  </p:normalViewPr>
  <p:slideViewPr>
    <p:cSldViewPr snapToGrid="0" snapToObjects="1">
      <p:cViewPr varScale="1">
        <p:scale>
          <a:sx n="97" d="100"/>
          <a:sy n="97" d="100"/>
        </p:scale>
        <p:origin x="256" y="18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32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53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77.440%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83.660%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90.620%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99.400%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5049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0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49295</TotalTime>
  <Words>15228</Words>
  <Application>Microsoft Macintosh PowerPoint</Application>
  <PresentationFormat>와이드스크린</PresentationFormat>
  <Paragraphs>1957</Paragraphs>
  <Slides>56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268</cp:revision>
  <dcterms:created xsi:type="dcterms:W3CDTF">2021-08-30T14:06:47Z</dcterms:created>
  <dcterms:modified xsi:type="dcterms:W3CDTF">2021-11-23T01:24:29Z</dcterms:modified>
</cp:coreProperties>
</file>